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Group 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Total number </c:v>
                </c:pt>
                <c:pt idx="1">
                  <c:v>Number of red</c:v>
                </c:pt>
                <c:pt idx="2">
                  <c:v>Number of green</c:v>
                </c:pt>
                <c:pt idx="3">
                  <c:v>Number of brown</c:v>
                </c:pt>
                <c:pt idx="4">
                  <c:v>Number of blue</c:v>
                </c:pt>
                <c:pt idx="5">
                  <c:v>Number of yellow</c:v>
                </c:pt>
                <c:pt idx="6">
                  <c:v>Number of orange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58.0</c:v>
                </c:pt>
                <c:pt idx="1">
                  <c:v>7.0</c:v>
                </c:pt>
                <c:pt idx="2">
                  <c:v>8.0</c:v>
                </c:pt>
                <c:pt idx="3">
                  <c:v>8.0</c:v>
                </c:pt>
                <c:pt idx="4">
                  <c:v>9.0</c:v>
                </c:pt>
                <c:pt idx="5">
                  <c:v>9.0</c:v>
                </c:pt>
                <c:pt idx="6">
                  <c:v>17.0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Group 2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Total number </c:v>
                </c:pt>
                <c:pt idx="1">
                  <c:v>Number of red</c:v>
                </c:pt>
                <c:pt idx="2">
                  <c:v>Number of green</c:v>
                </c:pt>
                <c:pt idx="3">
                  <c:v>Number of brown</c:v>
                </c:pt>
                <c:pt idx="4">
                  <c:v>Number of blue</c:v>
                </c:pt>
                <c:pt idx="5">
                  <c:v>Number of yellow</c:v>
                </c:pt>
                <c:pt idx="6">
                  <c:v>Number of orange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65.0</c:v>
                </c:pt>
                <c:pt idx="1">
                  <c:v>9.0</c:v>
                </c:pt>
                <c:pt idx="2">
                  <c:v>10.0</c:v>
                </c:pt>
                <c:pt idx="3">
                  <c:v>10.0</c:v>
                </c:pt>
                <c:pt idx="4">
                  <c:v>15.0</c:v>
                </c:pt>
                <c:pt idx="5">
                  <c:v>3.0</c:v>
                </c:pt>
                <c:pt idx="6">
                  <c:v>17.0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Group 3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Total number </c:v>
                </c:pt>
                <c:pt idx="1">
                  <c:v>Number of red</c:v>
                </c:pt>
                <c:pt idx="2">
                  <c:v>Number of green</c:v>
                </c:pt>
                <c:pt idx="3">
                  <c:v>Number of brown</c:v>
                </c:pt>
                <c:pt idx="4">
                  <c:v>Number of blue</c:v>
                </c:pt>
                <c:pt idx="5">
                  <c:v>Number of yellow</c:v>
                </c:pt>
                <c:pt idx="6">
                  <c:v>Number of orange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51.0</c:v>
                </c:pt>
                <c:pt idx="1">
                  <c:v>11.0</c:v>
                </c:pt>
                <c:pt idx="2">
                  <c:v>7.0</c:v>
                </c:pt>
                <c:pt idx="3">
                  <c:v>7.0</c:v>
                </c:pt>
                <c:pt idx="4">
                  <c:v>12.0</c:v>
                </c:pt>
                <c:pt idx="5">
                  <c:v>5.0</c:v>
                </c:pt>
                <c:pt idx="6">
                  <c:v>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11541848"/>
        <c:axId val="2111552872"/>
        <c:axId val="0"/>
      </c:bar3DChart>
      <c:catAx>
        <c:axId val="2111541848"/>
        <c:scaling>
          <c:orientation val="minMax"/>
        </c:scaling>
        <c:delete val="0"/>
        <c:axPos val="b"/>
        <c:majorTickMark val="out"/>
        <c:minorTickMark val="none"/>
        <c:tickLblPos val="nextTo"/>
        <c:crossAx val="2111552872"/>
        <c:crosses val="autoZero"/>
        <c:auto val="1"/>
        <c:lblAlgn val="ctr"/>
        <c:lblOffset val="100"/>
        <c:noMultiLvlLbl val="0"/>
      </c:catAx>
      <c:valAx>
        <c:axId val="2111552872"/>
        <c:scaling>
          <c:orientation val="minMax"/>
          <c:max val="6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1541848"/>
        <c:crosses val="autoZero"/>
        <c:crossBetween val="between"/>
        <c:majorUnit val="10.0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6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2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9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46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55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16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7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9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5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27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88C35-1234-1C4B-B3FC-E5F6C8C6F7B4}" type="datetimeFigureOut">
              <a:rPr lang="en-US" smtClean="0"/>
              <a:t>9/9/14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F4FF2-DE0F-714F-96F8-BDB98D59D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02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51210803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500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Blair</dc:creator>
  <cp:lastModifiedBy>Bailey Blair</cp:lastModifiedBy>
  <cp:revision>1</cp:revision>
  <dcterms:created xsi:type="dcterms:W3CDTF">2014-09-09T14:14:05Z</dcterms:created>
  <dcterms:modified xsi:type="dcterms:W3CDTF">2014-09-09T14:24:06Z</dcterms:modified>
</cp:coreProperties>
</file>